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64008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93"/>
    <p:restoredTop sz="96266"/>
  </p:normalViewPr>
  <p:slideViewPr>
    <p:cSldViewPr snapToGrid="0">
      <p:cViewPr>
        <p:scale>
          <a:sx n="139" d="100"/>
          <a:sy n="139" d="100"/>
        </p:scale>
        <p:origin x="19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897890"/>
            <a:ext cx="5440680" cy="1910080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2881630"/>
            <a:ext cx="4800600" cy="1324610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1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7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292100"/>
            <a:ext cx="1380173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292100"/>
            <a:ext cx="4060508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4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9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367791"/>
            <a:ext cx="5520690" cy="2282190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3671571"/>
            <a:ext cx="5520690" cy="1200150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70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460500"/>
            <a:ext cx="272034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460500"/>
            <a:ext cx="272034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92101"/>
            <a:ext cx="552069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344930"/>
            <a:ext cx="2707838" cy="659130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2004060"/>
            <a:ext cx="2707838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344930"/>
            <a:ext cx="2721174" cy="659130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2004060"/>
            <a:ext cx="2721174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8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6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65760"/>
            <a:ext cx="2064425" cy="128016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789941"/>
            <a:ext cx="3240405" cy="3898900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645920"/>
            <a:ext cx="2064425" cy="3049270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6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65760"/>
            <a:ext cx="2064425" cy="128016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789941"/>
            <a:ext cx="3240405" cy="3898900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645920"/>
            <a:ext cx="2064425" cy="3049270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5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292101"/>
            <a:ext cx="552069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460500"/>
            <a:ext cx="552069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5085081"/>
            <a:ext cx="14401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4633A-9166-CE40-B371-1229D113B338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5085081"/>
            <a:ext cx="216027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5085081"/>
            <a:ext cx="14401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795D5-41C7-FB43-9A04-65B76D6B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8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raphic 262">
            <a:extLst>
              <a:ext uri="{FF2B5EF4-FFF2-40B4-BE49-F238E27FC236}">
                <a16:creationId xmlns:a16="http://schemas.microsoft.com/office/drawing/2014/main" id="{9F8010B9-A3E9-B987-0BDB-68B18C94C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07" t="5031" r="8482"/>
          <a:stretch/>
        </p:blipFill>
        <p:spPr>
          <a:xfrm>
            <a:off x="49959" y="2636481"/>
            <a:ext cx="6300882" cy="2860759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41106719-9288-1743-CAAC-4B050C48B3DD}"/>
              </a:ext>
            </a:extLst>
          </p:cNvPr>
          <p:cNvSpPr txBox="1"/>
          <p:nvPr/>
        </p:nvSpPr>
        <p:spPr>
          <a:xfrm flipH="1">
            <a:off x="173611" y="172950"/>
            <a:ext cx="304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4EE94B67-E1B5-6F4F-A83E-9AC9AE622EBF}"/>
                  </a:ext>
                </a:extLst>
              </p:cNvPr>
              <p:cNvSpPr txBox="1"/>
              <p:nvPr/>
            </p:nvSpPr>
            <p:spPr>
              <a:xfrm>
                <a:off x="1484828" y="205568"/>
                <a:ext cx="632674" cy="498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10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0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05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05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5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105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0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4EE94B67-E1B5-6F4F-A83E-9AC9AE622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828" y="205568"/>
                <a:ext cx="632674" cy="498213"/>
              </a:xfrm>
              <a:prstGeom prst="rect">
                <a:avLst/>
              </a:prstGeom>
              <a:blipFill>
                <a:blip r:embed="rId4"/>
                <a:stretch>
                  <a:fillRect l="-6000" t="-2500" r="-8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02361219-1D65-260B-0F54-C5FDC15833E2}"/>
                  </a:ext>
                </a:extLst>
              </p:cNvPr>
              <p:cNvSpPr txBox="1"/>
              <p:nvPr/>
            </p:nvSpPr>
            <p:spPr>
              <a:xfrm>
                <a:off x="2904612" y="22304"/>
                <a:ext cx="1177302" cy="26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compartments</a:t>
                </a:r>
              </a:p>
            </p:txBody>
          </p:sp>
        </mc:Choice>
        <mc:Fallback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02361219-1D65-260B-0F54-C5FDC158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612" y="22304"/>
                <a:ext cx="1177302" cy="265457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428FC9A-9A91-3B38-FDDD-783C9BF7AF62}"/>
              </a:ext>
            </a:extLst>
          </p:cNvPr>
          <p:cNvSpPr/>
          <p:nvPr/>
        </p:nvSpPr>
        <p:spPr>
          <a:xfrm>
            <a:off x="4578423" y="269335"/>
            <a:ext cx="208433" cy="142781"/>
          </a:xfrm>
          <a:prstGeom prst="roundRect">
            <a:avLst/>
          </a:prstGeom>
          <a:solidFill>
            <a:srgbClr val="FF0000">
              <a:alpha val="6015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B446E90-D723-E9B5-8907-4C21D1DDDE76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595253" y="412116"/>
            <a:ext cx="87387" cy="391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FF48B3-1E65-F27F-D139-CAA8BFAE828F}"/>
                  </a:ext>
                </a:extLst>
              </p:cNvPr>
              <p:cNvSpPr txBox="1"/>
              <p:nvPr/>
            </p:nvSpPr>
            <p:spPr>
              <a:xfrm>
                <a:off x="4794767" y="108182"/>
                <a:ext cx="1455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FF48B3-1E65-F27F-D139-CAA8BFAE8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767" y="108182"/>
                <a:ext cx="145553" cy="184666"/>
              </a:xfrm>
              <a:prstGeom prst="rect">
                <a:avLst/>
              </a:prstGeom>
              <a:blipFill>
                <a:blip r:embed="rId6"/>
                <a:stretch>
                  <a:fillRect l="-25000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F831E82A-6990-E433-1432-A66482A44D9C}"/>
              </a:ext>
            </a:extLst>
          </p:cNvPr>
          <p:cNvGrpSpPr/>
          <p:nvPr/>
        </p:nvGrpSpPr>
        <p:grpSpPr>
          <a:xfrm>
            <a:off x="1912321" y="0"/>
            <a:ext cx="2806548" cy="720567"/>
            <a:chOff x="7634586" y="-1648819"/>
            <a:chExt cx="2278086" cy="720567"/>
          </a:xfrm>
        </p:grpSpPr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5D65D18-7EC2-0D00-20E7-E0071052BFE6}"/>
                </a:ext>
              </a:extLst>
            </p:cNvPr>
            <p:cNvSpPr/>
            <p:nvPr/>
          </p:nvSpPr>
          <p:spPr>
            <a:xfrm>
              <a:off x="7634586" y="-1648819"/>
              <a:ext cx="2278086" cy="720567"/>
            </a:xfrm>
            <a:prstGeom prst="arc">
              <a:avLst>
                <a:gd name="adj1" fmla="val 11176737"/>
                <a:gd name="adj2" fmla="val 21279142"/>
              </a:avLst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4B114A-0E83-D114-2395-B007C48D1B76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H="1">
              <a:off x="7634586" y="-1430453"/>
              <a:ext cx="92091" cy="67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07EE29-24FA-31AD-6688-318B50E6886A}"/>
              </a:ext>
            </a:extLst>
          </p:cNvPr>
          <p:cNvGrpSpPr/>
          <p:nvPr/>
        </p:nvGrpSpPr>
        <p:grpSpPr>
          <a:xfrm>
            <a:off x="1042432" y="184303"/>
            <a:ext cx="4140259" cy="2344868"/>
            <a:chOff x="1196746" y="210972"/>
            <a:chExt cx="4140259" cy="23448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B891F4-7B9A-5FFF-8E0A-0EB68561EB4D}"/>
                </a:ext>
              </a:extLst>
            </p:cNvPr>
            <p:cNvGrpSpPr/>
            <p:nvPr/>
          </p:nvGrpSpPr>
          <p:grpSpPr>
            <a:xfrm>
              <a:off x="1570431" y="873784"/>
              <a:ext cx="126238" cy="1145606"/>
              <a:chOff x="3200400" y="566615"/>
              <a:chExt cx="214313" cy="1749845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EC63A8E6-9315-1810-5ACF-A1543BF84962}"/>
                  </a:ext>
                </a:extLst>
              </p:cNvPr>
              <p:cNvSpPr/>
              <p:nvPr/>
            </p:nvSpPr>
            <p:spPr>
              <a:xfrm>
                <a:off x="3200400" y="566615"/>
                <a:ext cx="194133" cy="194133"/>
              </a:xfrm>
              <a:prstGeom prst="ellipse">
                <a:avLst/>
              </a:prstGeom>
              <a:solidFill>
                <a:schemeClr val="accent2">
                  <a:lumMod val="75000"/>
                  <a:alpha val="588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B490662D-CF4F-CCE0-BF05-923E91FCB192}"/>
                  </a:ext>
                </a:extLst>
              </p:cNvPr>
              <p:cNvSpPr/>
              <p:nvPr/>
            </p:nvSpPr>
            <p:spPr>
              <a:xfrm>
                <a:off x="3206719" y="955543"/>
                <a:ext cx="194133" cy="194133"/>
              </a:xfrm>
              <a:prstGeom prst="ellipse">
                <a:avLst/>
              </a:prstGeom>
              <a:solidFill>
                <a:schemeClr val="accent2">
                  <a:lumMod val="75000"/>
                  <a:alpha val="588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1A423E4B-CB62-1652-0403-64C916097E2E}"/>
                  </a:ext>
                </a:extLst>
              </p:cNvPr>
              <p:cNvSpPr/>
              <p:nvPr/>
            </p:nvSpPr>
            <p:spPr>
              <a:xfrm>
                <a:off x="3220580" y="1344471"/>
                <a:ext cx="194133" cy="194133"/>
              </a:xfrm>
              <a:prstGeom prst="ellipse">
                <a:avLst/>
              </a:prstGeom>
              <a:solidFill>
                <a:schemeClr val="accent2">
                  <a:lumMod val="75000"/>
                  <a:alpha val="588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20DD3F8-4799-768D-9B5E-6402853BF81D}"/>
                  </a:ext>
                </a:extLst>
              </p:cNvPr>
              <p:cNvSpPr/>
              <p:nvPr/>
            </p:nvSpPr>
            <p:spPr>
              <a:xfrm>
                <a:off x="3220580" y="1733399"/>
                <a:ext cx="194133" cy="194133"/>
              </a:xfrm>
              <a:prstGeom prst="ellipse">
                <a:avLst/>
              </a:prstGeom>
              <a:solidFill>
                <a:schemeClr val="accent2">
                  <a:lumMod val="75000"/>
                  <a:alpha val="588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008B7B56-9115-907F-0D60-4763FEDC8871}"/>
                  </a:ext>
                </a:extLst>
              </p:cNvPr>
              <p:cNvSpPr/>
              <p:nvPr/>
            </p:nvSpPr>
            <p:spPr>
              <a:xfrm>
                <a:off x="3220579" y="2122327"/>
                <a:ext cx="194133" cy="194133"/>
              </a:xfrm>
              <a:prstGeom prst="ellipse">
                <a:avLst/>
              </a:prstGeom>
              <a:solidFill>
                <a:schemeClr val="accent2">
                  <a:lumMod val="75000"/>
                  <a:alpha val="588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35573B9-5D0C-45CF-5E16-E305A3C545BF}"/>
                </a:ext>
              </a:extLst>
            </p:cNvPr>
            <p:cNvGrpSpPr/>
            <p:nvPr/>
          </p:nvGrpSpPr>
          <p:grpSpPr>
            <a:xfrm>
              <a:off x="4978072" y="876017"/>
              <a:ext cx="126238" cy="1145606"/>
              <a:chOff x="5582986" y="574647"/>
              <a:chExt cx="214313" cy="1749845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498EC2E-8CB4-1FAB-7FAA-BAEA2C9B99EF}"/>
                  </a:ext>
                </a:extLst>
              </p:cNvPr>
              <p:cNvSpPr/>
              <p:nvPr/>
            </p:nvSpPr>
            <p:spPr>
              <a:xfrm>
                <a:off x="5582986" y="574647"/>
                <a:ext cx="194133" cy="194133"/>
              </a:xfrm>
              <a:prstGeom prst="ellipse">
                <a:avLst/>
              </a:prstGeom>
              <a:solidFill>
                <a:schemeClr val="accent5">
                  <a:lumMod val="75000"/>
                  <a:alpha val="588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84DC67E5-A949-CF09-6A06-A3AF84B48D24}"/>
                  </a:ext>
                </a:extLst>
              </p:cNvPr>
              <p:cNvSpPr/>
              <p:nvPr/>
            </p:nvSpPr>
            <p:spPr>
              <a:xfrm>
                <a:off x="5589305" y="963575"/>
                <a:ext cx="194133" cy="194133"/>
              </a:xfrm>
              <a:prstGeom prst="ellipse">
                <a:avLst/>
              </a:prstGeom>
              <a:solidFill>
                <a:schemeClr val="accent5">
                  <a:lumMod val="75000"/>
                  <a:alpha val="588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98D29BD0-5F82-EA47-52A0-3F832B1412CB}"/>
                  </a:ext>
                </a:extLst>
              </p:cNvPr>
              <p:cNvSpPr/>
              <p:nvPr/>
            </p:nvSpPr>
            <p:spPr>
              <a:xfrm>
                <a:off x="5603166" y="1352503"/>
                <a:ext cx="194133" cy="194133"/>
              </a:xfrm>
              <a:prstGeom prst="ellipse">
                <a:avLst/>
              </a:prstGeom>
              <a:solidFill>
                <a:schemeClr val="accent5">
                  <a:lumMod val="75000"/>
                  <a:alpha val="588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BAFE0FA2-48DC-DE9A-850B-D980FB052FF3}"/>
                  </a:ext>
                </a:extLst>
              </p:cNvPr>
              <p:cNvSpPr/>
              <p:nvPr/>
            </p:nvSpPr>
            <p:spPr>
              <a:xfrm>
                <a:off x="5603166" y="1741431"/>
                <a:ext cx="194133" cy="194133"/>
              </a:xfrm>
              <a:prstGeom prst="ellipse">
                <a:avLst/>
              </a:prstGeom>
              <a:solidFill>
                <a:schemeClr val="accent5">
                  <a:lumMod val="75000"/>
                  <a:alpha val="588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56C4447E-3F6B-CA29-0474-7E5668BE5FD1}"/>
                  </a:ext>
                </a:extLst>
              </p:cNvPr>
              <p:cNvSpPr/>
              <p:nvPr/>
            </p:nvSpPr>
            <p:spPr>
              <a:xfrm>
                <a:off x="5603165" y="2130359"/>
                <a:ext cx="194133" cy="194133"/>
              </a:xfrm>
              <a:prstGeom prst="ellipse">
                <a:avLst/>
              </a:prstGeom>
              <a:solidFill>
                <a:schemeClr val="accent5">
                  <a:lumMod val="75000"/>
                  <a:alpha val="588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1B4005-F564-16C7-BEF6-2563163C568E}"/>
                </a:ext>
              </a:extLst>
            </p:cNvPr>
            <p:cNvGrpSpPr/>
            <p:nvPr/>
          </p:nvGrpSpPr>
          <p:grpSpPr>
            <a:xfrm>
              <a:off x="2241965" y="645057"/>
              <a:ext cx="167876" cy="1622209"/>
              <a:chOff x="3353744" y="537705"/>
              <a:chExt cx="285002" cy="2477829"/>
            </a:xfrm>
          </p:grpSpPr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32AF6A73-AF9F-1F7B-E75C-1B0960E554EE}"/>
                  </a:ext>
                </a:extLst>
              </p:cNvPr>
              <p:cNvSpPr/>
              <p:nvPr/>
            </p:nvSpPr>
            <p:spPr>
              <a:xfrm>
                <a:off x="3353744" y="537705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ounded Rectangle 226">
                <a:extLst>
                  <a:ext uri="{FF2B5EF4-FFF2-40B4-BE49-F238E27FC236}">
                    <a16:creationId xmlns:a16="http://schemas.microsoft.com/office/drawing/2014/main" id="{9164E1DB-35A0-6B97-FC80-C28CF37DE8EB}"/>
                  </a:ext>
                </a:extLst>
              </p:cNvPr>
              <p:cNvSpPr/>
              <p:nvPr/>
            </p:nvSpPr>
            <p:spPr>
              <a:xfrm>
                <a:off x="3353744" y="821255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ounded Rectangle 227">
                <a:extLst>
                  <a:ext uri="{FF2B5EF4-FFF2-40B4-BE49-F238E27FC236}">
                    <a16:creationId xmlns:a16="http://schemas.microsoft.com/office/drawing/2014/main" id="{5EB02AA0-0FBF-CF04-F1E8-1B7E801E3F32}"/>
                  </a:ext>
                </a:extLst>
              </p:cNvPr>
              <p:cNvSpPr/>
              <p:nvPr/>
            </p:nvSpPr>
            <p:spPr>
              <a:xfrm>
                <a:off x="3353744" y="1112878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ounded Rectangle 229">
                <a:extLst>
                  <a:ext uri="{FF2B5EF4-FFF2-40B4-BE49-F238E27FC236}">
                    <a16:creationId xmlns:a16="http://schemas.microsoft.com/office/drawing/2014/main" id="{D39BA8BE-C536-4028-D43C-A15EF335A954}"/>
                  </a:ext>
                </a:extLst>
              </p:cNvPr>
              <p:cNvSpPr/>
              <p:nvPr/>
            </p:nvSpPr>
            <p:spPr>
              <a:xfrm>
                <a:off x="3353744" y="1398665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ounded Rectangle 230">
                <a:extLst>
                  <a:ext uri="{FF2B5EF4-FFF2-40B4-BE49-F238E27FC236}">
                    <a16:creationId xmlns:a16="http://schemas.microsoft.com/office/drawing/2014/main" id="{F47E0EAE-2CE7-4359-985A-B1BA26BE8A79}"/>
                  </a:ext>
                </a:extLst>
              </p:cNvPr>
              <p:cNvSpPr/>
              <p:nvPr/>
            </p:nvSpPr>
            <p:spPr>
              <a:xfrm>
                <a:off x="3353744" y="1684452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0413FEF1-280F-BFD5-AD23-460EC7DE5B52}"/>
                  </a:ext>
                </a:extLst>
              </p:cNvPr>
              <p:cNvSpPr/>
              <p:nvPr/>
            </p:nvSpPr>
            <p:spPr>
              <a:xfrm>
                <a:off x="3353744" y="1973503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265743CA-00B8-E372-82E2-0579F95EB4B6}"/>
                  </a:ext>
                </a:extLst>
              </p:cNvPr>
              <p:cNvSpPr/>
              <p:nvPr/>
            </p:nvSpPr>
            <p:spPr>
              <a:xfrm>
                <a:off x="3353744" y="2265126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BDD644CD-6EC6-F288-14C4-C96DF0F59B2D}"/>
                  </a:ext>
                </a:extLst>
              </p:cNvPr>
              <p:cNvSpPr/>
              <p:nvPr/>
            </p:nvSpPr>
            <p:spPr>
              <a:xfrm>
                <a:off x="3353744" y="2550913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0AC0402D-666A-E29E-C42F-6FD0A2D7BC04}"/>
                  </a:ext>
                </a:extLst>
              </p:cNvPr>
              <p:cNvSpPr/>
              <p:nvPr/>
            </p:nvSpPr>
            <p:spPr>
              <a:xfrm>
                <a:off x="3353744" y="2836700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4A0F753-C5D6-0FBE-44CD-FDCC92CC2FAE}"/>
                </a:ext>
              </a:extLst>
            </p:cNvPr>
            <p:cNvCxnSpPr>
              <a:cxnSpLocks/>
              <a:stCxn id="246" idx="6"/>
              <a:endCxn id="225" idx="1"/>
            </p:cNvCxnSpPr>
            <p:nvPr/>
          </p:nvCxnSpPr>
          <p:spPr>
            <a:xfrm flipV="1">
              <a:off x="1684782" y="703598"/>
              <a:ext cx="557183" cy="2337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BBFEA7F-1766-D9A3-7FE2-23F1757DFB4B}"/>
                </a:ext>
              </a:extLst>
            </p:cNvPr>
            <p:cNvCxnSpPr>
              <a:cxnSpLocks/>
              <a:stCxn id="248" idx="6"/>
              <a:endCxn id="227" idx="1"/>
            </p:cNvCxnSpPr>
            <p:nvPr/>
          </p:nvCxnSpPr>
          <p:spPr>
            <a:xfrm flipV="1">
              <a:off x="1688504" y="889235"/>
              <a:ext cx="553461" cy="30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2078AF-C598-479A-E872-3DB29589159F}"/>
                </a:ext>
              </a:extLst>
            </p:cNvPr>
            <p:cNvCxnSpPr>
              <a:cxnSpLocks/>
              <a:stCxn id="248" idx="6"/>
              <a:endCxn id="228" idx="1"/>
            </p:cNvCxnSpPr>
            <p:nvPr/>
          </p:nvCxnSpPr>
          <p:spPr>
            <a:xfrm flipV="1">
              <a:off x="1688504" y="1080158"/>
              <a:ext cx="553461" cy="1118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5916A01-543D-3D99-DD38-C2D688F72452}"/>
                </a:ext>
              </a:extLst>
            </p:cNvPr>
            <p:cNvCxnSpPr>
              <a:cxnSpLocks/>
              <a:stCxn id="248" idx="6"/>
              <a:endCxn id="230" idx="1"/>
            </p:cNvCxnSpPr>
            <p:nvPr/>
          </p:nvCxnSpPr>
          <p:spPr>
            <a:xfrm>
              <a:off x="1688504" y="1191960"/>
              <a:ext cx="553461" cy="75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08FF4D1-03FA-DC27-5559-9A708C843BF9}"/>
                </a:ext>
              </a:extLst>
            </p:cNvPr>
            <p:cNvCxnSpPr>
              <a:cxnSpLocks/>
              <a:stCxn id="249" idx="6"/>
              <a:endCxn id="231" idx="1"/>
            </p:cNvCxnSpPr>
            <p:nvPr/>
          </p:nvCxnSpPr>
          <p:spPr>
            <a:xfrm>
              <a:off x="1696669" y="1446588"/>
              <a:ext cx="545296" cy="77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2D2C1D5-F6FE-C896-9AF9-2B030C8DAFD3}"/>
                </a:ext>
              </a:extLst>
            </p:cNvPr>
            <p:cNvCxnSpPr>
              <a:cxnSpLocks/>
              <a:stCxn id="251" idx="6"/>
              <a:endCxn id="233" idx="1"/>
            </p:cNvCxnSpPr>
            <p:nvPr/>
          </p:nvCxnSpPr>
          <p:spPr>
            <a:xfrm flipV="1">
              <a:off x="1696669" y="1643600"/>
              <a:ext cx="545296" cy="576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B869D74-D6FB-48FF-7B01-52740E2261FD}"/>
                </a:ext>
              </a:extLst>
            </p:cNvPr>
            <p:cNvCxnSpPr>
              <a:cxnSpLocks/>
              <a:stCxn id="251" idx="6"/>
              <a:endCxn id="234" idx="1"/>
            </p:cNvCxnSpPr>
            <p:nvPr/>
          </p:nvCxnSpPr>
          <p:spPr>
            <a:xfrm>
              <a:off x="1696669" y="1701215"/>
              <a:ext cx="545296" cy="133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0FE096-86E9-5941-1FAA-2474387783DE}"/>
                </a:ext>
              </a:extLst>
            </p:cNvPr>
            <p:cNvCxnSpPr>
              <a:cxnSpLocks/>
              <a:stCxn id="252" idx="6"/>
              <a:endCxn id="236" idx="1"/>
            </p:cNvCxnSpPr>
            <p:nvPr/>
          </p:nvCxnSpPr>
          <p:spPr>
            <a:xfrm>
              <a:off x="1696668" y="1955842"/>
              <a:ext cx="545297" cy="657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2F7C869-0DB2-A2A8-D254-479A379521B6}"/>
                </a:ext>
              </a:extLst>
            </p:cNvPr>
            <p:cNvCxnSpPr>
              <a:cxnSpLocks/>
              <a:stCxn id="252" idx="6"/>
              <a:endCxn id="237" idx="1"/>
            </p:cNvCxnSpPr>
            <p:nvPr/>
          </p:nvCxnSpPr>
          <p:spPr>
            <a:xfrm>
              <a:off x="1696668" y="1955842"/>
              <a:ext cx="545297" cy="252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AD6CFC2-56D3-C387-6399-97B4F8158016}"/>
                </a:ext>
              </a:extLst>
            </p:cNvPr>
            <p:cNvGrpSpPr/>
            <p:nvPr/>
          </p:nvGrpSpPr>
          <p:grpSpPr>
            <a:xfrm>
              <a:off x="4423595" y="645057"/>
              <a:ext cx="167876" cy="1622209"/>
              <a:chOff x="3353744" y="537705"/>
              <a:chExt cx="285002" cy="2477829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7C9BDCDD-0B06-215E-705D-70D8ADD8E227}"/>
                  </a:ext>
                </a:extLst>
              </p:cNvPr>
              <p:cNvSpPr/>
              <p:nvPr/>
            </p:nvSpPr>
            <p:spPr>
              <a:xfrm>
                <a:off x="3353744" y="537705"/>
                <a:ext cx="285002" cy="178834"/>
              </a:xfrm>
              <a:prstGeom prst="roundRect">
                <a:avLst/>
              </a:prstGeom>
              <a:solidFill>
                <a:schemeClr val="accent6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ounded Rectangle 212">
                <a:extLst>
                  <a:ext uri="{FF2B5EF4-FFF2-40B4-BE49-F238E27FC236}">
                    <a16:creationId xmlns:a16="http://schemas.microsoft.com/office/drawing/2014/main" id="{25CE639D-D0C9-D1AA-D03D-601AB816E512}"/>
                  </a:ext>
                </a:extLst>
              </p:cNvPr>
              <p:cNvSpPr/>
              <p:nvPr/>
            </p:nvSpPr>
            <p:spPr>
              <a:xfrm>
                <a:off x="3353744" y="821255"/>
                <a:ext cx="285002" cy="178834"/>
              </a:xfrm>
              <a:prstGeom prst="roundRect">
                <a:avLst/>
              </a:prstGeom>
              <a:solidFill>
                <a:schemeClr val="accent6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ounded Rectangle 214">
                <a:extLst>
                  <a:ext uri="{FF2B5EF4-FFF2-40B4-BE49-F238E27FC236}">
                    <a16:creationId xmlns:a16="http://schemas.microsoft.com/office/drawing/2014/main" id="{A6943C59-8983-6D44-9485-56E1FA431203}"/>
                  </a:ext>
                </a:extLst>
              </p:cNvPr>
              <p:cNvSpPr/>
              <p:nvPr/>
            </p:nvSpPr>
            <p:spPr>
              <a:xfrm>
                <a:off x="3353744" y="1112878"/>
                <a:ext cx="285002" cy="178834"/>
              </a:xfrm>
              <a:prstGeom prst="roundRect">
                <a:avLst/>
              </a:prstGeom>
              <a:solidFill>
                <a:schemeClr val="accent6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ounded Rectangle 215">
                <a:extLst>
                  <a:ext uri="{FF2B5EF4-FFF2-40B4-BE49-F238E27FC236}">
                    <a16:creationId xmlns:a16="http://schemas.microsoft.com/office/drawing/2014/main" id="{DDC949B7-F623-DB2A-F2D3-3CBE10E4CE38}"/>
                  </a:ext>
                </a:extLst>
              </p:cNvPr>
              <p:cNvSpPr/>
              <p:nvPr/>
            </p:nvSpPr>
            <p:spPr>
              <a:xfrm>
                <a:off x="3353744" y="1398665"/>
                <a:ext cx="285002" cy="178834"/>
              </a:xfrm>
              <a:prstGeom prst="roundRect">
                <a:avLst/>
              </a:prstGeom>
              <a:solidFill>
                <a:schemeClr val="accent6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ounded Rectangle 217">
                <a:extLst>
                  <a:ext uri="{FF2B5EF4-FFF2-40B4-BE49-F238E27FC236}">
                    <a16:creationId xmlns:a16="http://schemas.microsoft.com/office/drawing/2014/main" id="{45A17B34-D2F1-B9D0-3E05-879589F1119B}"/>
                  </a:ext>
                </a:extLst>
              </p:cNvPr>
              <p:cNvSpPr/>
              <p:nvPr/>
            </p:nvSpPr>
            <p:spPr>
              <a:xfrm>
                <a:off x="3353744" y="1684452"/>
                <a:ext cx="285002" cy="178834"/>
              </a:xfrm>
              <a:prstGeom prst="roundRect">
                <a:avLst/>
              </a:prstGeom>
              <a:solidFill>
                <a:schemeClr val="accent6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ounded Rectangle 218">
                <a:extLst>
                  <a:ext uri="{FF2B5EF4-FFF2-40B4-BE49-F238E27FC236}">
                    <a16:creationId xmlns:a16="http://schemas.microsoft.com/office/drawing/2014/main" id="{8577CB5C-5030-E497-15A7-84E9F15485BB}"/>
                  </a:ext>
                </a:extLst>
              </p:cNvPr>
              <p:cNvSpPr/>
              <p:nvPr/>
            </p:nvSpPr>
            <p:spPr>
              <a:xfrm>
                <a:off x="3353744" y="1973503"/>
                <a:ext cx="285002" cy="178834"/>
              </a:xfrm>
              <a:prstGeom prst="roundRect">
                <a:avLst/>
              </a:prstGeom>
              <a:solidFill>
                <a:schemeClr val="accent6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F5E1DE25-251E-9991-1D7B-0758F828C5D2}"/>
                  </a:ext>
                </a:extLst>
              </p:cNvPr>
              <p:cNvSpPr/>
              <p:nvPr/>
            </p:nvSpPr>
            <p:spPr>
              <a:xfrm>
                <a:off x="3353744" y="2265126"/>
                <a:ext cx="285002" cy="178834"/>
              </a:xfrm>
              <a:prstGeom prst="roundRect">
                <a:avLst/>
              </a:prstGeom>
              <a:solidFill>
                <a:schemeClr val="accent6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0F280B3B-7B58-E543-B44C-7A3304400AFC}"/>
                  </a:ext>
                </a:extLst>
              </p:cNvPr>
              <p:cNvSpPr/>
              <p:nvPr/>
            </p:nvSpPr>
            <p:spPr>
              <a:xfrm>
                <a:off x="3353744" y="2550913"/>
                <a:ext cx="285002" cy="178834"/>
              </a:xfrm>
              <a:prstGeom prst="roundRect">
                <a:avLst/>
              </a:prstGeom>
              <a:solidFill>
                <a:schemeClr val="accent6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138C331A-2CCD-1B70-40EB-C447B065E7F1}"/>
                  </a:ext>
                </a:extLst>
              </p:cNvPr>
              <p:cNvSpPr/>
              <p:nvPr/>
            </p:nvSpPr>
            <p:spPr>
              <a:xfrm>
                <a:off x="3353744" y="2836700"/>
                <a:ext cx="285002" cy="178834"/>
              </a:xfrm>
              <a:prstGeom prst="roundRect">
                <a:avLst/>
              </a:prstGeom>
              <a:solidFill>
                <a:schemeClr val="accent6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377A6F-4F40-86F6-FA7D-B685CB113882}"/>
                </a:ext>
              </a:extLst>
            </p:cNvPr>
            <p:cNvCxnSpPr>
              <a:cxnSpLocks/>
              <a:stCxn id="212" idx="3"/>
              <a:endCxn id="240" idx="1"/>
            </p:cNvCxnSpPr>
            <p:nvPr/>
          </p:nvCxnSpPr>
          <p:spPr>
            <a:xfrm>
              <a:off x="4591471" y="703598"/>
              <a:ext cx="407069" cy="4456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A28535C-4209-D7A0-A0DE-A82B87F8027F}"/>
                </a:ext>
              </a:extLst>
            </p:cNvPr>
            <p:cNvCxnSpPr>
              <a:cxnSpLocks/>
              <a:stCxn id="213" idx="3"/>
              <a:endCxn id="239" idx="2"/>
            </p:cNvCxnSpPr>
            <p:nvPr/>
          </p:nvCxnSpPr>
          <p:spPr>
            <a:xfrm>
              <a:off x="4591471" y="889235"/>
              <a:ext cx="386601" cy="503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F05EB40-6D29-A3A7-27FD-0BAFECDB312C}"/>
                </a:ext>
              </a:extLst>
            </p:cNvPr>
            <p:cNvCxnSpPr>
              <a:cxnSpLocks/>
              <a:stCxn id="215" idx="3"/>
              <a:endCxn id="240" idx="2"/>
            </p:cNvCxnSpPr>
            <p:nvPr/>
          </p:nvCxnSpPr>
          <p:spPr>
            <a:xfrm>
              <a:off x="4591471" y="1080158"/>
              <a:ext cx="390323" cy="1140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76B2FC4-0611-9903-D161-DBD0116B2668}"/>
                </a:ext>
              </a:extLst>
            </p:cNvPr>
            <p:cNvCxnSpPr>
              <a:cxnSpLocks/>
              <a:stCxn id="216" idx="3"/>
              <a:endCxn id="242" idx="1"/>
            </p:cNvCxnSpPr>
            <p:nvPr/>
          </p:nvCxnSpPr>
          <p:spPr>
            <a:xfrm>
              <a:off x="4591471" y="1267260"/>
              <a:ext cx="415234" cy="136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BA3D168-8E31-064E-BA44-3ACD5ECF8526}"/>
                </a:ext>
              </a:extLst>
            </p:cNvPr>
            <p:cNvCxnSpPr>
              <a:cxnSpLocks/>
              <a:stCxn id="218" idx="3"/>
              <a:endCxn id="242" idx="2"/>
            </p:cNvCxnSpPr>
            <p:nvPr/>
          </p:nvCxnSpPr>
          <p:spPr>
            <a:xfrm flipV="1">
              <a:off x="4591471" y="1448821"/>
              <a:ext cx="398488" cy="55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577EA1F-0DDF-60FE-B199-3F8DB3A8180F}"/>
                </a:ext>
              </a:extLst>
            </p:cNvPr>
            <p:cNvCxnSpPr>
              <a:cxnSpLocks/>
              <a:stCxn id="219" idx="3"/>
              <a:endCxn id="243" idx="2"/>
            </p:cNvCxnSpPr>
            <p:nvPr/>
          </p:nvCxnSpPr>
          <p:spPr>
            <a:xfrm>
              <a:off x="4591471" y="1643600"/>
              <a:ext cx="398488" cy="59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F6CAD9A-BE68-1B85-1A63-D819D82BA391}"/>
                </a:ext>
              </a:extLst>
            </p:cNvPr>
            <p:cNvCxnSpPr>
              <a:cxnSpLocks/>
              <a:stCxn id="222" idx="3"/>
              <a:endCxn id="243" idx="3"/>
            </p:cNvCxnSpPr>
            <p:nvPr/>
          </p:nvCxnSpPr>
          <p:spPr>
            <a:xfrm flipV="1">
              <a:off x="4591471" y="1748383"/>
              <a:ext cx="415234" cy="2732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27C2A50-781D-E7BA-F7F4-EC8C969CC9A8}"/>
                </a:ext>
              </a:extLst>
            </p:cNvPr>
            <p:cNvCxnSpPr>
              <a:cxnSpLocks/>
              <a:stCxn id="221" idx="3"/>
              <a:endCxn id="245" idx="1"/>
            </p:cNvCxnSpPr>
            <p:nvPr/>
          </p:nvCxnSpPr>
          <p:spPr>
            <a:xfrm>
              <a:off x="4591471" y="1834523"/>
              <a:ext cx="415233" cy="78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BE9E362-24E0-8EDF-DE57-895982317CE7}"/>
                </a:ext>
              </a:extLst>
            </p:cNvPr>
            <p:cNvCxnSpPr>
              <a:cxnSpLocks/>
              <a:stCxn id="224" idx="3"/>
              <a:endCxn id="245" idx="3"/>
            </p:cNvCxnSpPr>
            <p:nvPr/>
          </p:nvCxnSpPr>
          <p:spPr>
            <a:xfrm flipV="1">
              <a:off x="4591471" y="2003010"/>
              <a:ext cx="415233" cy="2057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519F0C-34AC-6B15-9711-8304F92AD69B}"/>
                </a:ext>
              </a:extLst>
            </p:cNvPr>
            <p:cNvGrpSpPr/>
            <p:nvPr/>
          </p:nvGrpSpPr>
          <p:grpSpPr>
            <a:xfrm>
              <a:off x="3771680" y="639781"/>
              <a:ext cx="167876" cy="1622209"/>
              <a:chOff x="3353744" y="537705"/>
              <a:chExt cx="285002" cy="2477829"/>
            </a:xfrm>
          </p:grpSpPr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9FF2FC0F-A699-6BC1-3882-CE9DDB5BF4AE}"/>
                  </a:ext>
                </a:extLst>
              </p:cNvPr>
              <p:cNvSpPr/>
              <p:nvPr/>
            </p:nvSpPr>
            <p:spPr>
              <a:xfrm>
                <a:off x="3353744" y="537705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ounded Rectangle 200">
                <a:extLst>
                  <a:ext uri="{FF2B5EF4-FFF2-40B4-BE49-F238E27FC236}">
                    <a16:creationId xmlns:a16="http://schemas.microsoft.com/office/drawing/2014/main" id="{1C63E588-FD77-E201-FD57-FFFDA2B7ACF2}"/>
                  </a:ext>
                </a:extLst>
              </p:cNvPr>
              <p:cNvSpPr/>
              <p:nvPr/>
            </p:nvSpPr>
            <p:spPr>
              <a:xfrm>
                <a:off x="3353744" y="821255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ounded Rectangle 201">
                <a:extLst>
                  <a:ext uri="{FF2B5EF4-FFF2-40B4-BE49-F238E27FC236}">
                    <a16:creationId xmlns:a16="http://schemas.microsoft.com/office/drawing/2014/main" id="{B8CE9283-DF39-EB28-7BC6-966663F80F57}"/>
                  </a:ext>
                </a:extLst>
              </p:cNvPr>
              <p:cNvSpPr/>
              <p:nvPr/>
            </p:nvSpPr>
            <p:spPr>
              <a:xfrm>
                <a:off x="3353744" y="1112878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55A1AAEF-5C90-348A-B268-7D461055A7B9}"/>
                  </a:ext>
                </a:extLst>
              </p:cNvPr>
              <p:cNvSpPr/>
              <p:nvPr/>
            </p:nvSpPr>
            <p:spPr>
              <a:xfrm>
                <a:off x="3353744" y="1398665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82F048F6-4571-4820-9F42-D522A6010A27}"/>
                  </a:ext>
                </a:extLst>
              </p:cNvPr>
              <p:cNvSpPr/>
              <p:nvPr/>
            </p:nvSpPr>
            <p:spPr>
              <a:xfrm>
                <a:off x="3353744" y="1684452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FE9C9963-6FCD-D67D-37E4-B286E9A32109}"/>
                  </a:ext>
                </a:extLst>
              </p:cNvPr>
              <p:cNvSpPr/>
              <p:nvPr/>
            </p:nvSpPr>
            <p:spPr>
              <a:xfrm>
                <a:off x="3353744" y="1973503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725F554B-E4EC-96E7-B218-EFC9480C2D09}"/>
                  </a:ext>
                </a:extLst>
              </p:cNvPr>
              <p:cNvSpPr/>
              <p:nvPr/>
            </p:nvSpPr>
            <p:spPr>
              <a:xfrm>
                <a:off x="3353744" y="2265126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73EF839B-FF52-A958-C3AA-EBE0C4DE0B3C}"/>
                  </a:ext>
                </a:extLst>
              </p:cNvPr>
              <p:cNvSpPr/>
              <p:nvPr/>
            </p:nvSpPr>
            <p:spPr>
              <a:xfrm>
                <a:off x="3353744" y="2550913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F913D4CF-105E-AE4E-2B66-765C84796717}"/>
                  </a:ext>
                </a:extLst>
              </p:cNvPr>
              <p:cNvSpPr/>
              <p:nvPr/>
            </p:nvSpPr>
            <p:spPr>
              <a:xfrm>
                <a:off x="3353744" y="2836700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CFC3B31-7E1F-671A-6D01-DC86B72377DE}"/>
                </a:ext>
              </a:extLst>
            </p:cNvPr>
            <p:cNvGrpSpPr/>
            <p:nvPr/>
          </p:nvGrpSpPr>
          <p:grpSpPr>
            <a:xfrm>
              <a:off x="3045303" y="637284"/>
              <a:ext cx="167876" cy="1622209"/>
              <a:chOff x="3353744" y="537705"/>
              <a:chExt cx="285002" cy="2477829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AA0591CC-F6A6-CF10-8C95-8BDDEF95436C}"/>
                  </a:ext>
                </a:extLst>
              </p:cNvPr>
              <p:cNvSpPr/>
              <p:nvPr/>
            </p:nvSpPr>
            <p:spPr>
              <a:xfrm>
                <a:off x="3353744" y="537705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87" name="Rounded Rectangle 186">
                <a:extLst>
                  <a:ext uri="{FF2B5EF4-FFF2-40B4-BE49-F238E27FC236}">
                    <a16:creationId xmlns:a16="http://schemas.microsoft.com/office/drawing/2014/main" id="{AC1E4263-9754-A905-A36F-9E75AF111A5E}"/>
                  </a:ext>
                </a:extLst>
              </p:cNvPr>
              <p:cNvSpPr/>
              <p:nvPr/>
            </p:nvSpPr>
            <p:spPr>
              <a:xfrm>
                <a:off x="3353744" y="821255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89" name="Rounded Rectangle 188">
                <a:extLst>
                  <a:ext uri="{FF2B5EF4-FFF2-40B4-BE49-F238E27FC236}">
                    <a16:creationId xmlns:a16="http://schemas.microsoft.com/office/drawing/2014/main" id="{C6F4469E-C53A-3069-5298-6301BA69DC6D}"/>
                  </a:ext>
                </a:extLst>
              </p:cNvPr>
              <p:cNvSpPr/>
              <p:nvPr/>
            </p:nvSpPr>
            <p:spPr>
              <a:xfrm>
                <a:off x="3353744" y="1112878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18CAD535-E71E-9AFE-5737-CF3196723B2C}"/>
                  </a:ext>
                </a:extLst>
              </p:cNvPr>
              <p:cNvSpPr/>
              <p:nvPr/>
            </p:nvSpPr>
            <p:spPr>
              <a:xfrm>
                <a:off x="3353744" y="1398665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92" name="Rounded Rectangle 191">
                <a:extLst>
                  <a:ext uri="{FF2B5EF4-FFF2-40B4-BE49-F238E27FC236}">
                    <a16:creationId xmlns:a16="http://schemas.microsoft.com/office/drawing/2014/main" id="{41319DFE-A238-58C9-653E-69B8DDD50978}"/>
                  </a:ext>
                </a:extLst>
              </p:cNvPr>
              <p:cNvSpPr/>
              <p:nvPr/>
            </p:nvSpPr>
            <p:spPr>
              <a:xfrm>
                <a:off x="3353744" y="1684452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DB72F19F-47F7-ADEF-5C6A-26C16F401CBD}"/>
                  </a:ext>
                </a:extLst>
              </p:cNvPr>
              <p:cNvSpPr/>
              <p:nvPr/>
            </p:nvSpPr>
            <p:spPr>
              <a:xfrm>
                <a:off x="3353744" y="1973503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0CC2441A-E0C3-5629-A1EC-57F69CCA1793}"/>
                  </a:ext>
                </a:extLst>
              </p:cNvPr>
              <p:cNvSpPr/>
              <p:nvPr/>
            </p:nvSpPr>
            <p:spPr>
              <a:xfrm>
                <a:off x="3353744" y="2265126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96" name="Rounded Rectangle 195">
                <a:extLst>
                  <a:ext uri="{FF2B5EF4-FFF2-40B4-BE49-F238E27FC236}">
                    <a16:creationId xmlns:a16="http://schemas.microsoft.com/office/drawing/2014/main" id="{AA2646A7-C947-C4DB-7DC9-0DD40B3C1C38}"/>
                  </a:ext>
                </a:extLst>
              </p:cNvPr>
              <p:cNvSpPr/>
              <p:nvPr/>
            </p:nvSpPr>
            <p:spPr>
              <a:xfrm>
                <a:off x="3353744" y="2550913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C74DFD17-7E62-5C52-A832-62887F46ED11}"/>
                  </a:ext>
                </a:extLst>
              </p:cNvPr>
              <p:cNvSpPr/>
              <p:nvPr/>
            </p:nvSpPr>
            <p:spPr>
              <a:xfrm>
                <a:off x="3353744" y="2836700"/>
                <a:ext cx="285002" cy="178834"/>
              </a:xfrm>
              <a:prstGeom prst="roundRect">
                <a:avLst/>
              </a:prstGeom>
              <a:solidFill>
                <a:schemeClr val="accent4">
                  <a:lumMod val="75000"/>
                  <a:alpha val="502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13A0468-0D96-A44D-FB0A-B76DEED6B50D}"/>
                </a:ext>
              </a:extLst>
            </p:cNvPr>
            <p:cNvCxnSpPr>
              <a:cxnSpLocks/>
              <a:stCxn id="225" idx="3"/>
              <a:endCxn id="186" idx="1"/>
            </p:cNvCxnSpPr>
            <p:nvPr/>
          </p:nvCxnSpPr>
          <p:spPr>
            <a:xfrm flipV="1">
              <a:off x="2409841" y="695825"/>
              <a:ext cx="635462" cy="77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22AB60A-2A3B-01A0-C714-B075BC9B5880}"/>
                </a:ext>
              </a:extLst>
            </p:cNvPr>
            <p:cNvCxnSpPr>
              <a:cxnSpLocks/>
              <a:stCxn id="186" idx="3"/>
              <a:endCxn id="199" idx="1"/>
            </p:cNvCxnSpPr>
            <p:nvPr/>
          </p:nvCxnSpPr>
          <p:spPr>
            <a:xfrm>
              <a:off x="3213179" y="695825"/>
              <a:ext cx="558501" cy="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EF0D77F-4ED5-240C-2508-9F4D3FD69DD8}"/>
                </a:ext>
              </a:extLst>
            </p:cNvPr>
            <p:cNvCxnSpPr>
              <a:cxnSpLocks/>
              <a:stCxn id="227" idx="3"/>
              <a:endCxn id="187" idx="1"/>
            </p:cNvCxnSpPr>
            <p:nvPr/>
          </p:nvCxnSpPr>
          <p:spPr>
            <a:xfrm flipV="1">
              <a:off x="2409841" y="881462"/>
              <a:ext cx="635462" cy="77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05899C-373A-4139-D4F0-0E5C84A49BDA}"/>
                </a:ext>
              </a:extLst>
            </p:cNvPr>
            <p:cNvCxnSpPr>
              <a:cxnSpLocks/>
              <a:stCxn id="228" idx="3"/>
              <a:endCxn id="189" idx="1"/>
            </p:cNvCxnSpPr>
            <p:nvPr/>
          </p:nvCxnSpPr>
          <p:spPr>
            <a:xfrm flipV="1">
              <a:off x="2409841" y="1072385"/>
              <a:ext cx="635462" cy="77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6962E3A-5ACE-6C01-C0C2-33BDF864BE21}"/>
                </a:ext>
              </a:extLst>
            </p:cNvPr>
            <p:cNvCxnSpPr>
              <a:cxnSpLocks/>
              <a:stCxn id="230" idx="3"/>
              <a:endCxn id="190" idx="1"/>
            </p:cNvCxnSpPr>
            <p:nvPr/>
          </p:nvCxnSpPr>
          <p:spPr>
            <a:xfrm flipV="1">
              <a:off x="2409841" y="1259487"/>
              <a:ext cx="635462" cy="77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2B3A37E-57D5-8E95-0A9D-D2EC2774DC5F}"/>
                </a:ext>
              </a:extLst>
            </p:cNvPr>
            <p:cNvCxnSpPr>
              <a:cxnSpLocks/>
              <a:stCxn id="231" idx="3"/>
              <a:endCxn id="192" idx="1"/>
            </p:cNvCxnSpPr>
            <p:nvPr/>
          </p:nvCxnSpPr>
          <p:spPr>
            <a:xfrm flipV="1">
              <a:off x="2409841" y="1446588"/>
              <a:ext cx="635462" cy="77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73316CD-E10A-49F4-1FE3-4FBE05BB1FB8}"/>
                </a:ext>
              </a:extLst>
            </p:cNvPr>
            <p:cNvCxnSpPr>
              <a:cxnSpLocks/>
              <a:stCxn id="233" idx="3"/>
              <a:endCxn id="193" idx="1"/>
            </p:cNvCxnSpPr>
            <p:nvPr/>
          </p:nvCxnSpPr>
          <p:spPr>
            <a:xfrm flipV="1">
              <a:off x="2409841" y="1635827"/>
              <a:ext cx="635462" cy="77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7EB7038-650B-D406-7848-04F6EF7F396E}"/>
                </a:ext>
              </a:extLst>
            </p:cNvPr>
            <p:cNvCxnSpPr>
              <a:cxnSpLocks/>
              <a:stCxn id="234" idx="3"/>
              <a:endCxn id="195" idx="1"/>
            </p:cNvCxnSpPr>
            <p:nvPr/>
          </p:nvCxnSpPr>
          <p:spPr>
            <a:xfrm flipV="1">
              <a:off x="2409841" y="1826750"/>
              <a:ext cx="635462" cy="77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47BD54C-567D-1FDA-E6F6-72959667B9C1}"/>
                </a:ext>
              </a:extLst>
            </p:cNvPr>
            <p:cNvCxnSpPr>
              <a:cxnSpLocks/>
              <a:stCxn id="236" idx="3"/>
              <a:endCxn id="196" idx="1"/>
            </p:cNvCxnSpPr>
            <p:nvPr/>
          </p:nvCxnSpPr>
          <p:spPr>
            <a:xfrm flipV="1">
              <a:off x="2409841" y="2013851"/>
              <a:ext cx="635462" cy="77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F73F4F1-971B-05D8-975F-F04E1593A6B0}"/>
                </a:ext>
              </a:extLst>
            </p:cNvPr>
            <p:cNvCxnSpPr>
              <a:cxnSpLocks/>
              <a:stCxn id="237" idx="3"/>
              <a:endCxn id="198" idx="1"/>
            </p:cNvCxnSpPr>
            <p:nvPr/>
          </p:nvCxnSpPr>
          <p:spPr>
            <a:xfrm flipV="1">
              <a:off x="2409841" y="2200953"/>
              <a:ext cx="635462" cy="77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44BA635-EF0B-E7AA-A7C2-6D0070659544}"/>
                </a:ext>
              </a:extLst>
            </p:cNvPr>
            <p:cNvCxnSpPr>
              <a:cxnSpLocks/>
              <a:stCxn id="187" idx="3"/>
              <a:endCxn id="201" idx="1"/>
            </p:cNvCxnSpPr>
            <p:nvPr/>
          </p:nvCxnSpPr>
          <p:spPr>
            <a:xfrm>
              <a:off x="3213179" y="881462"/>
              <a:ext cx="558501" cy="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0FB5CCE-8664-356A-078D-947FAB0AFD34}"/>
                </a:ext>
              </a:extLst>
            </p:cNvPr>
            <p:cNvCxnSpPr>
              <a:cxnSpLocks/>
              <a:stCxn id="189" idx="3"/>
              <a:endCxn id="202" idx="1"/>
            </p:cNvCxnSpPr>
            <p:nvPr/>
          </p:nvCxnSpPr>
          <p:spPr>
            <a:xfrm>
              <a:off x="3213179" y="1072385"/>
              <a:ext cx="558501" cy="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D4392FD-B32A-E54F-23B0-5739BFFD2CE3}"/>
                </a:ext>
              </a:extLst>
            </p:cNvPr>
            <p:cNvCxnSpPr>
              <a:cxnSpLocks/>
              <a:stCxn id="190" idx="3"/>
              <a:endCxn id="203" idx="1"/>
            </p:cNvCxnSpPr>
            <p:nvPr/>
          </p:nvCxnSpPr>
          <p:spPr>
            <a:xfrm>
              <a:off x="3213179" y="1259487"/>
              <a:ext cx="558501" cy="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33403B-358E-5CB8-87A4-4024EF5D366A}"/>
                </a:ext>
              </a:extLst>
            </p:cNvPr>
            <p:cNvCxnSpPr>
              <a:cxnSpLocks/>
              <a:stCxn id="192" idx="3"/>
              <a:endCxn id="204" idx="1"/>
            </p:cNvCxnSpPr>
            <p:nvPr/>
          </p:nvCxnSpPr>
          <p:spPr>
            <a:xfrm>
              <a:off x="3213179" y="1446588"/>
              <a:ext cx="558501" cy="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7B7C653-CD98-2E2B-B5EA-7B39D819B9AB}"/>
                </a:ext>
              </a:extLst>
            </p:cNvPr>
            <p:cNvCxnSpPr>
              <a:cxnSpLocks/>
              <a:stCxn id="193" idx="3"/>
              <a:endCxn id="206" idx="1"/>
            </p:cNvCxnSpPr>
            <p:nvPr/>
          </p:nvCxnSpPr>
          <p:spPr>
            <a:xfrm>
              <a:off x="3213179" y="1635827"/>
              <a:ext cx="558501" cy="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E941AD8-8478-492B-4224-30F68DD3028E}"/>
                </a:ext>
              </a:extLst>
            </p:cNvPr>
            <p:cNvCxnSpPr>
              <a:cxnSpLocks/>
              <a:stCxn id="195" idx="3"/>
              <a:endCxn id="207" idx="1"/>
            </p:cNvCxnSpPr>
            <p:nvPr/>
          </p:nvCxnSpPr>
          <p:spPr>
            <a:xfrm>
              <a:off x="3213179" y="1826750"/>
              <a:ext cx="558501" cy="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A48A58E-7059-08FE-9BE6-BE8776C72598}"/>
                </a:ext>
              </a:extLst>
            </p:cNvPr>
            <p:cNvCxnSpPr>
              <a:cxnSpLocks/>
              <a:stCxn id="196" idx="3"/>
              <a:endCxn id="209" idx="1"/>
            </p:cNvCxnSpPr>
            <p:nvPr/>
          </p:nvCxnSpPr>
          <p:spPr>
            <a:xfrm>
              <a:off x="3213179" y="2013851"/>
              <a:ext cx="558501" cy="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17166642-A81F-E8BE-D0BB-DB557EA8F94D}"/>
                </a:ext>
              </a:extLst>
            </p:cNvPr>
            <p:cNvCxnSpPr>
              <a:cxnSpLocks/>
              <a:stCxn id="198" idx="3"/>
              <a:endCxn id="210" idx="1"/>
            </p:cNvCxnSpPr>
            <p:nvPr/>
          </p:nvCxnSpPr>
          <p:spPr>
            <a:xfrm>
              <a:off x="3213179" y="2200953"/>
              <a:ext cx="558501" cy="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EE01431-3C89-B08E-01BC-685AD65ABE99}"/>
                </a:ext>
              </a:extLst>
            </p:cNvPr>
            <p:cNvCxnSpPr>
              <a:cxnSpLocks/>
              <a:stCxn id="199" idx="3"/>
              <a:endCxn id="212" idx="1"/>
            </p:cNvCxnSpPr>
            <p:nvPr/>
          </p:nvCxnSpPr>
          <p:spPr>
            <a:xfrm>
              <a:off x="3939556" y="698322"/>
              <a:ext cx="484039" cy="5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4726D3D-4A61-C65A-500C-647B03C63F4F}"/>
                </a:ext>
              </a:extLst>
            </p:cNvPr>
            <p:cNvCxnSpPr>
              <a:cxnSpLocks/>
              <a:stCxn id="201" idx="3"/>
              <a:endCxn id="213" idx="1"/>
            </p:cNvCxnSpPr>
            <p:nvPr/>
          </p:nvCxnSpPr>
          <p:spPr>
            <a:xfrm>
              <a:off x="3939556" y="883959"/>
              <a:ext cx="484039" cy="5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93417DC-65E7-B83E-19A9-771013CBFA59}"/>
                </a:ext>
              </a:extLst>
            </p:cNvPr>
            <p:cNvCxnSpPr>
              <a:cxnSpLocks/>
              <a:stCxn id="202" idx="3"/>
              <a:endCxn id="215" idx="1"/>
            </p:cNvCxnSpPr>
            <p:nvPr/>
          </p:nvCxnSpPr>
          <p:spPr>
            <a:xfrm>
              <a:off x="3939556" y="1074882"/>
              <a:ext cx="484039" cy="5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392C530-BE71-C8E4-2E78-AC8672A0AD45}"/>
                </a:ext>
              </a:extLst>
            </p:cNvPr>
            <p:cNvCxnSpPr>
              <a:cxnSpLocks/>
              <a:stCxn id="203" idx="3"/>
              <a:endCxn id="216" idx="1"/>
            </p:cNvCxnSpPr>
            <p:nvPr/>
          </p:nvCxnSpPr>
          <p:spPr>
            <a:xfrm>
              <a:off x="3939556" y="1261984"/>
              <a:ext cx="484039" cy="5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12A3217-6816-1F3B-1873-91A1BF2E0E35}"/>
                </a:ext>
              </a:extLst>
            </p:cNvPr>
            <p:cNvCxnSpPr>
              <a:cxnSpLocks/>
              <a:stCxn id="204" idx="3"/>
              <a:endCxn id="218" idx="1"/>
            </p:cNvCxnSpPr>
            <p:nvPr/>
          </p:nvCxnSpPr>
          <p:spPr>
            <a:xfrm>
              <a:off x="3939556" y="1449085"/>
              <a:ext cx="484039" cy="5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6CEFDF4-CEF4-6D44-790A-8E5A9F1A009D}"/>
                </a:ext>
              </a:extLst>
            </p:cNvPr>
            <p:cNvCxnSpPr>
              <a:cxnSpLocks/>
              <a:stCxn id="206" idx="3"/>
              <a:endCxn id="219" idx="1"/>
            </p:cNvCxnSpPr>
            <p:nvPr/>
          </p:nvCxnSpPr>
          <p:spPr>
            <a:xfrm>
              <a:off x="3939556" y="1638324"/>
              <a:ext cx="484039" cy="5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D49514B-4E02-C630-008D-59644E95FD5E}"/>
                </a:ext>
              </a:extLst>
            </p:cNvPr>
            <p:cNvCxnSpPr>
              <a:cxnSpLocks/>
              <a:stCxn id="207" idx="3"/>
              <a:endCxn id="221" idx="1"/>
            </p:cNvCxnSpPr>
            <p:nvPr/>
          </p:nvCxnSpPr>
          <p:spPr>
            <a:xfrm>
              <a:off x="3939556" y="1829247"/>
              <a:ext cx="484039" cy="5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2993BE2-491B-CA7F-E768-0DF4A0D99182}"/>
                </a:ext>
              </a:extLst>
            </p:cNvPr>
            <p:cNvCxnSpPr>
              <a:cxnSpLocks/>
              <a:stCxn id="209" idx="3"/>
              <a:endCxn id="222" idx="1"/>
            </p:cNvCxnSpPr>
            <p:nvPr/>
          </p:nvCxnSpPr>
          <p:spPr>
            <a:xfrm>
              <a:off x="3939556" y="2016348"/>
              <a:ext cx="484039" cy="5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0BF382F-3E50-4D13-5CE8-A03B59DD9E7C}"/>
                </a:ext>
              </a:extLst>
            </p:cNvPr>
            <p:cNvCxnSpPr>
              <a:cxnSpLocks/>
              <a:stCxn id="210" idx="3"/>
              <a:endCxn id="224" idx="1"/>
            </p:cNvCxnSpPr>
            <p:nvPr/>
          </p:nvCxnSpPr>
          <p:spPr>
            <a:xfrm>
              <a:off x="3939556" y="2203450"/>
              <a:ext cx="484039" cy="5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BA8A8D6-C45C-FD96-E310-023DC2D92520}"/>
                    </a:ext>
                  </a:extLst>
                </p:cNvPr>
                <p:cNvSpPr txBox="1"/>
                <p:nvPr/>
              </p:nvSpPr>
              <p:spPr>
                <a:xfrm>
                  <a:off x="1574153" y="669039"/>
                  <a:ext cx="110879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BA8A8D6-C45C-FD96-E310-023DC2D92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153" y="669039"/>
                  <a:ext cx="110879" cy="153888"/>
                </a:xfrm>
                <a:prstGeom prst="rect">
                  <a:avLst/>
                </a:prstGeom>
                <a:blipFill>
                  <a:blip r:embed="rId7"/>
                  <a:stretch>
                    <a:fillRect l="-30000" r="-20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A043EB9E-C54D-48A0-F1AE-D31CD42D3C59}"/>
                    </a:ext>
                  </a:extLst>
                </p:cNvPr>
                <p:cNvSpPr txBox="1"/>
                <p:nvPr/>
              </p:nvSpPr>
              <p:spPr>
                <a:xfrm>
                  <a:off x="4956417" y="650745"/>
                  <a:ext cx="113512" cy="1662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A043EB9E-C54D-48A0-F1AE-D31CD42D3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6417" y="650745"/>
                  <a:ext cx="113512" cy="166264"/>
                </a:xfrm>
                <a:prstGeom prst="rect">
                  <a:avLst/>
                </a:prstGeom>
                <a:blipFill>
                  <a:blip r:embed="rId8"/>
                  <a:stretch>
                    <a:fillRect l="-44444" r="-3333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7D158D66-EF06-9DCD-7913-18BA8D30E7D8}"/>
                    </a:ext>
                  </a:extLst>
                </p:cNvPr>
                <p:cNvSpPr txBox="1"/>
                <p:nvPr/>
              </p:nvSpPr>
              <p:spPr>
                <a:xfrm>
                  <a:off x="4453377" y="383298"/>
                  <a:ext cx="131227" cy="1662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7D158D66-EF06-9DCD-7913-18BA8D30E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377" y="383298"/>
                  <a:ext cx="131227" cy="166264"/>
                </a:xfrm>
                <a:prstGeom prst="rect">
                  <a:avLst/>
                </a:prstGeom>
                <a:blipFill>
                  <a:blip r:embed="rId9"/>
                  <a:stretch>
                    <a:fillRect l="-27273" r="-18182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C0A4408-B780-3430-8E62-2D91B7740D71}"/>
                    </a:ext>
                  </a:extLst>
                </p:cNvPr>
                <p:cNvSpPr txBox="1"/>
                <p:nvPr/>
              </p:nvSpPr>
              <p:spPr>
                <a:xfrm>
                  <a:off x="3027450" y="413879"/>
                  <a:ext cx="215044" cy="1706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800" dirty="0"/>
                </a:p>
              </p:txBody>
            </p:sp>
          </mc:Choice>
          <mc:Fallback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C0A4408-B780-3430-8E62-2D91B7740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450" y="413879"/>
                  <a:ext cx="215044" cy="170688"/>
                </a:xfrm>
                <a:prstGeom prst="rect">
                  <a:avLst/>
                </a:prstGeom>
                <a:blipFill>
                  <a:blip r:embed="rId10"/>
                  <a:stretch>
                    <a:fillRect l="-5556" r="-555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95DBA82C-5E41-712F-7E81-F68298872186}"/>
                </a:ext>
              </a:extLst>
            </p:cNvPr>
            <p:cNvSpPr/>
            <p:nvPr/>
          </p:nvSpPr>
          <p:spPr>
            <a:xfrm rot="16200000">
              <a:off x="3028577" y="-503486"/>
              <a:ext cx="144367" cy="1573283"/>
            </a:xfrm>
            <a:prstGeom prst="rightBrace">
              <a:avLst>
                <a:gd name="adj1" fmla="val 8333"/>
                <a:gd name="adj2" fmla="val 50474"/>
              </a:avLst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E98F4D-D2A5-4EA3-79C3-7A37A08D71A3}"/>
                </a:ext>
              </a:extLst>
            </p:cNvPr>
            <p:cNvGrpSpPr/>
            <p:nvPr/>
          </p:nvGrpSpPr>
          <p:grpSpPr>
            <a:xfrm>
              <a:off x="1363919" y="843821"/>
              <a:ext cx="204651" cy="207908"/>
              <a:chOff x="693080" y="1915687"/>
              <a:chExt cx="684089" cy="675733"/>
            </a:xfrm>
          </p:grpSpPr>
          <p:sp>
            <p:nvSpPr>
              <p:cNvPr id="183" name="Arc 182">
                <a:extLst>
                  <a:ext uri="{FF2B5EF4-FFF2-40B4-BE49-F238E27FC236}">
                    <a16:creationId xmlns:a16="http://schemas.microsoft.com/office/drawing/2014/main" id="{9826F6A8-FCF0-60D9-7066-EE1BD07CDD6D}"/>
                  </a:ext>
                </a:extLst>
              </p:cNvPr>
              <p:cNvSpPr/>
              <p:nvPr/>
            </p:nvSpPr>
            <p:spPr>
              <a:xfrm rot="13264119">
                <a:off x="693080" y="1915687"/>
                <a:ext cx="668734" cy="675733"/>
              </a:xfrm>
              <a:prstGeom prst="arc">
                <a:avLst>
                  <a:gd name="adj1" fmla="val 10549853"/>
                  <a:gd name="adj2" fmla="val 6706781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3B978CE1-A542-DB70-C951-D24C20968FAB}"/>
                  </a:ext>
                </a:extLst>
              </p:cNvPr>
              <p:cNvCxnSpPr>
                <a:cxnSpLocks/>
                <a:stCxn id="183" idx="0"/>
              </p:cNvCxnSpPr>
              <p:nvPr/>
            </p:nvCxnSpPr>
            <p:spPr>
              <a:xfrm flipV="1">
                <a:off x="1294869" y="2334919"/>
                <a:ext cx="82300" cy="117391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Right Brace 128">
              <a:extLst>
                <a:ext uri="{FF2B5EF4-FFF2-40B4-BE49-F238E27FC236}">
                  <a16:creationId xmlns:a16="http://schemas.microsoft.com/office/drawing/2014/main" id="{5697FBAA-F0D4-D0C6-A6A8-B81C34C24D5B}"/>
                </a:ext>
              </a:extLst>
            </p:cNvPr>
            <p:cNvSpPr/>
            <p:nvPr/>
          </p:nvSpPr>
          <p:spPr>
            <a:xfrm rot="5400000">
              <a:off x="3283616" y="1179126"/>
              <a:ext cx="93898" cy="2521811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143D63E-620E-E6F1-D999-8C9CF33D3434}"/>
                    </a:ext>
                  </a:extLst>
                </p:cNvPr>
                <p:cNvSpPr txBox="1"/>
                <p:nvPr/>
              </p:nvSpPr>
              <p:spPr>
                <a:xfrm>
                  <a:off x="4702053" y="2150185"/>
                  <a:ext cx="155240" cy="1662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143D63E-620E-E6F1-D999-8C9CF33D3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053" y="2150185"/>
                  <a:ext cx="155240" cy="166264"/>
                </a:xfrm>
                <a:prstGeom prst="rect">
                  <a:avLst/>
                </a:prstGeom>
                <a:blipFill>
                  <a:blip r:embed="rId11"/>
                  <a:stretch>
                    <a:fillRect l="-38462" r="-15385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159FD2C-E1F8-E804-E5FC-D28537275084}"/>
                </a:ext>
              </a:extLst>
            </p:cNvPr>
            <p:cNvSpPr txBox="1"/>
            <p:nvPr/>
          </p:nvSpPr>
          <p:spPr>
            <a:xfrm>
              <a:off x="1865630" y="533252"/>
              <a:ext cx="19309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/>
              <a:endParaRPr lang="en-US" sz="1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40D14A2-6035-7F41-0D88-9CB06E316ABE}"/>
                    </a:ext>
                  </a:extLst>
                </p:cNvPr>
                <p:cNvSpPr txBox="1"/>
                <p:nvPr/>
              </p:nvSpPr>
              <p:spPr>
                <a:xfrm>
                  <a:off x="1196746" y="1349324"/>
                  <a:ext cx="119229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40D14A2-6035-7F41-0D88-9CB06E316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746" y="1349324"/>
                  <a:ext cx="119229" cy="153888"/>
                </a:xfrm>
                <a:prstGeom prst="rect">
                  <a:avLst/>
                </a:prstGeom>
                <a:blipFill>
                  <a:blip r:embed="rId12"/>
                  <a:stretch>
                    <a:fillRect l="-20000" r="-10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Right Brace 132">
              <a:extLst>
                <a:ext uri="{FF2B5EF4-FFF2-40B4-BE49-F238E27FC236}">
                  <a16:creationId xmlns:a16="http://schemas.microsoft.com/office/drawing/2014/main" id="{258CB769-C709-3FCE-04D4-7B5D0E410150}"/>
                </a:ext>
              </a:extLst>
            </p:cNvPr>
            <p:cNvSpPr/>
            <p:nvPr/>
          </p:nvSpPr>
          <p:spPr>
            <a:xfrm>
              <a:off x="5130049" y="920738"/>
              <a:ext cx="125219" cy="1112662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6DFE6AC3-DF2C-6F13-E5DF-91BD775D72DE}"/>
                    </a:ext>
                  </a:extLst>
                </p:cNvPr>
                <p:cNvSpPr txBox="1"/>
                <p:nvPr/>
              </p:nvSpPr>
              <p:spPr>
                <a:xfrm>
                  <a:off x="5104309" y="2282456"/>
                  <a:ext cx="169856" cy="1662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6DFE6AC3-DF2C-6F13-E5DF-91BD775D7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309" y="2282456"/>
                  <a:ext cx="169856" cy="166264"/>
                </a:xfrm>
                <a:prstGeom prst="rect">
                  <a:avLst/>
                </a:prstGeom>
                <a:blipFill>
                  <a:blip r:embed="rId13"/>
                  <a:stretch>
                    <a:fillRect l="-33333" r="-13333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34F044FC-5AAF-14BF-F128-1AF183E9D56D}"/>
                </a:ext>
              </a:extLst>
            </p:cNvPr>
            <p:cNvCxnSpPr>
              <a:cxnSpLocks/>
            </p:cNvCxnSpPr>
            <p:nvPr/>
          </p:nvCxnSpPr>
          <p:spPr>
            <a:xfrm>
              <a:off x="2181094" y="2359358"/>
              <a:ext cx="232643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61F64443-905A-83EB-2071-E8B2C7C9B577}"/>
                    </a:ext>
                  </a:extLst>
                </p:cNvPr>
                <p:cNvSpPr txBox="1"/>
                <p:nvPr/>
              </p:nvSpPr>
              <p:spPr>
                <a:xfrm>
                  <a:off x="3276230" y="2144060"/>
                  <a:ext cx="186984" cy="2585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61F64443-905A-83EB-2071-E8B2C7C9B5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230" y="2144060"/>
                  <a:ext cx="186984" cy="258597"/>
                </a:xfrm>
                <a:prstGeom prst="rect">
                  <a:avLst/>
                </a:prstGeom>
                <a:blipFill>
                  <a:blip r:embed="rId14"/>
                  <a:stretch>
                    <a:fillRect r="-5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BAEEA78-5909-5A87-AD4B-1682681AA5C4}"/>
                    </a:ext>
                  </a:extLst>
                </p:cNvPr>
                <p:cNvSpPr txBox="1"/>
                <p:nvPr/>
              </p:nvSpPr>
              <p:spPr>
                <a:xfrm>
                  <a:off x="2366709" y="255259"/>
                  <a:ext cx="485030" cy="474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BAEEA78-5909-5A87-AD4B-1682681AA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709" y="255259"/>
                  <a:ext cx="485030" cy="474553"/>
                </a:xfrm>
                <a:prstGeom prst="rect">
                  <a:avLst/>
                </a:prstGeom>
                <a:blipFill>
                  <a:blip r:embed="rId15"/>
                  <a:stretch>
                    <a:fillRect r="-28205"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B6AD078-0DFC-0526-CC6E-2BA06E7C490E}"/>
                    </a:ext>
                  </a:extLst>
                </p:cNvPr>
                <p:cNvSpPr txBox="1"/>
                <p:nvPr/>
              </p:nvSpPr>
              <p:spPr>
                <a:xfrm>
                  <a:off x="3169032" y="281338"/>
                  <a:ext cx="485030" cy="4406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9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9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B6AD078-0DFC-0526-CC6E-2BA06E7C4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9032" y="281338"/>
                  <a:ext cx="485030" cy="440633"/>
                </a:xfrm>
                <a:prstGeom prst="rect">
                  <a:avLst/>
                </a:prstGeom>
                <a:blipFill>
                  <a:blip r:embed="rId16"/>
                  <a:stretch>
                    <a:fillRect r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6A684BE-7617-D574-201E-82B1AF8C829C}"/>
                    </a:ext>
                  </a:extLst>
                </p:cNvPr>
                <p:cNvSpPr txBox="1"/>
                <p:nvPr/>
              </p:nvSpPr>
              <p:spPr>
                <a:xfrm>
                  <a:off x="3861324" y="293217"/>
                  <a:ext cx="485030" cy="4406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9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9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6A684BE-7617-D574-201E-82B1AF8C8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1324" y="293217"/>
                  <a:ext cx="485030" cy="440633"/>
                </a:xfrm>
                <a:prstGeom prst="rect">
                  <a:avLst/>
                </a:prstGeom>
                <a:blipFill>
                  <a:blip r:embed="rId17"/>
                  <a:stretch>
                    <a:fillRect r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EC9ECCA-5D93-41FD-61B6-A10C5D2D2517}"/>
                </a:ext>
              </a:extLst>
            </p:cNvPr>
            <p:cNvGrpSpPr/>
            <p:nvPr/>
          </p:nvGrpSpPr>
          <p:grpSpPr>
            <a:xfrm>
              <a:off x="3858692" y="1447318"/>
              <a:ext cx="1478313" cy="1108522"/>
              <a:chOff x="4267502" y="1122401"/>
              <a:chExt cx="1652277" cy="2055752"/>
            </a:xfrm>
          </p:grpSpPr>
          <p:sp>
            <p:nvSpPr>
              <p:cNvPr id="180" name="Arc 179">
                <a:extLst>
                  <a:ext uri="{FF2B5EF4-FFF2-40B4-BE49-F238E27FC236}">
                    <a16:creationId xmlns:a16="http://schemas.microsoft.com/office/drawing/2014/main" id="{D98AFF6C-F3E6-9CE8-7CAE-D07A5E04BD67}"/>
                  </a:ext>
                </a:extLst>
              </p:cNvPr>
              <p:cNvSpPr/>
              <p:nvPr/>
            </p:nvSpPr>
            <p:spPr>
              <a:xfrm rot="3909787">
                <a:off x="4065765" y="1324138"/>
                <a:ext cx="2055752" cy="1652277"/>
              </a:xfrm>
              <a:prstGeom prst="arc">
                <a:avLst>
                  <a:gd name="adj1" fmla="val 15796393"/>
                  <a:gd name="adj2" fmla="val 4428140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03411292-14F7-C3AC-1775-BD842510B899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 flipV="1">
                <a:off x="4451697" y="2977368"/>
                <a:ext cx="36834" cy="467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F99D75C-6B61-1AE3-0703-A341809DF939}"/>
                </a:ext>
              </a:extLst>
            </p:cNvPr>
            <p:cNvGrpSpPr/>
            <p:nvPr/>
          </p:nvGrpSpPr>
          <p:grpSpPr>
            <a:xfrm>
              <a:off x="1358585" y="1086935"/>
              <a:ext cx="204651" cy="207908"/>
              <a:chOff x="693080" y="1915687"/>
              <a:chExt cx="684089" cy="675733"/>
            </a:xfrm>
          </p:grpSpPr>
          <p:sp>
            <p:nvSpPr>
              <p:cNvPr id="176" name="Arc 175">
                <a:extLst>
                  <a:ext uri="{FF2B5EF4-FFF2-40B4-BE49-F238E27FC236}">
                    <a16:creationId xmlns:a16="http://schemas.microsoft.com/office/drawing/2014/main" id="{338A1B16-4AA7-87EB-5B31-3D446650EE58}"/>
                  </a:ext>
                </a:extLst>
              </p:cNvPr>
              <p:cNvSpPr/>
              <p:nvPr/>
            </p:nvSpPr>
            <p:spPr>
              <a:xfrm rot="13264119">
                <a:off x="693080" y="1915687"/>
                <a:ext cx="668734" cy="675733"/>
              </a:xfrm>
              <a:prstGeom prst="arc">
                <a:avLst>
                  <a:gd name="adj1" fmla="val 10549853"/>
                  <a:gd name="adj2" fmla="val 6706781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DC3970F6-4FDA-6054-9AED-CD1EFDC97536}"/>
                  </a:ext>
                </a:extLst>
              </p:cNvPr>
              <p:cNvCxnSpPr>
                <a:cxnSpLocks/>
                <a:stCxn id="176" idx="0"/>
              </p:cNvCxnSpPr>
              <p:nvPr/>
            </p:nvCxnSpPr>
            <p:spPr>
              <a:xfrm flipV="1">
                <a:off x="1294869" y="2334919"/>
                <a:ext cx="82300" cy="117391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0E8CDB6-EB01-F66E-75C2-43E3EC4CEBD9}"/>
                </a:ext>
              </a:extLst>
            </p:cNvPr>
            <p:cNvGrpSpPr/>
            <p:nvPr/>
          </p:nvGrpSpPr>
          <p:grpSpPr>
            <a:xfrm>
              <a:off x="1364797" y="1338105"/>
              <a:ext cx="204651" cy="207908"/>
              <a:chOff x="693080" y="1915687"/>
              <a:chExt cx="684089" cy="675733"/>
            </a:xfrm>
          </p:grpSpPr>
          <p:sp>
            <p:nvSpPr>
              <p:cNvPr id="163" name="Arc 162">
                <a:extLst>
                  <a:ext uri="{FF2B5EF4-FFF2-40B4-BE49-F238E27FC236}">
                    <a16:creationId xmlns:a16="http://schemas.microsoft.com/office/drawing/2014/main" id="{65FE5E37-3F3A-6B0C-2ABA-BB4E39F1E7DF}"/>
                  </a:ext>
                </a:extLst>
              </p:cNvPr>
              <p:cNvSpPr/>
              <p:nvPr/>
            </p:nvSpPr>
            <p:spPr>
              <a:xfrm rot="13264119">
                <a:off x="693080" y="1915687"/>
                <a:ext cx="668734" cy="675733"/>
              </a:xfrm>
              <a:prstGeom prst="arc">
                <a:avLst>
                  <a:gd name="adj1" fmla="val 10549853"/>
                  <a:gd name="adj2" fmla="val 6706781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01B06D98-7D9A-65BC-E424-088AB5836F9D}"/>
                  </a:ext>
                </a:extLst>
              </p:cNvPr>
              <p:cNvCxnSpPr>
                <a:cxnSpLocks/>
                <a:stCxn id="163" idx="0"/>
              </p:cNvCxnSpPr>
              <p:nvPr/>
            </p:nvCxnSpPr>
            <p:spPr>
              <a:xfrm flipV="1">
                <a:off x="1294869" y="2334919"/>
                <a:ext cx="82300" cy="117391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496E1A10-1DCF-CC8C-DB01-4B000816BD0B}"/>
                </a:ext>
              </a:extLst>
            </p:cNvPr>
            <p:cNvGrpSpPr/>
            <p:nvPr/>
          </p:nvGrpSpPr>
          <p:grpSpPr>
            <a:xfrm>
              <a:off x="1374001" y="1600334"/>
              <a:ext cx="204651" cy="207908"/>
              <a:chOff x="693080" y="1915687"/>
              <a:chExt cx="684089" cy="675733"/>
            </a:xfrm>
          </p:grpSpPr>
          <p:sp>
            <p:nvSpPr>
              <p:cNvPr id="155" name="Arc 154">
                <a:extLst>
                  <a:ext uri="{FF2B5EF4-FFF2-40B4-BE49-F238E27FC236}">
                    <a16:creationId xmlns:a16="http://schemas.microsoft.com/office/drawing/2014/main" id="{52A8170A-CB01-F982-6685-4058B506FFED}"/>
                  </a:ext>
                </a:extLst>
              </p:cNvPr>
              <p:cNvSpPr/>
              <p:nvPr/>
            </p:nvSpPr>
            <p:spPr>
              <a:xfrm rot="13264119">
                <a:off x="693080" y="1915687"/>
                <a:ext cx="668734" cy="675733"/>
              </a:xfrm>
              <a:prstGeom prst="arc">
                <a:avLst>
                  <a:gd name="adj1" fmla="val 10549853"/>
                  <a:gd name="adj2" fmla="val 6706781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F4F3C3B0-B239-32B3-5A84-BAFC4D116920}"/>
                  </a:ext>
                </a:extLst>
              </p:cNvPr>
              <p:cNvCxnSpPr>
                <a:cxnSpLocks/>
                <a:stCxn id="155" idx="0"/>
              </p:cNvCxnSpPr>
              <p:nvPr/>
            </p:nvCxnSpPr>
            <p:spPr>
              <a:xfrm flipV="1">
                <a:off x="1294869" y="2334919"/>
                <a:ext cx="82300" cy="117391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7B6C41F-106E-0F83-229D-7F60AF58690C}"/>
                </a:ext>
              </a:extLst>
            </p:cNvPr>
            <p:cNvGrpSpPr/>
            <p:nvPr/>
          </p:nvGrpSpPr>
          <p:grpSpPr>
            <a:xfrm>
              <a:off x="1373065" y="1849333"/>
              <a:ext cx="204651" cy="207908"/>
              <a:chOff x="693080" y="1915687"/>
              <a:chExt cx="684089" cy="675733"/>
            </a:xfrm>
          </p:grpSpPr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625FFC61-71DE-9136-CAAB-647805BDC22E}"/>
                  </a:ext>
                </a:extLst>
              </p:cNvPr>
              <p:cNvSpPr/>
              <p:nvPr/>
            </p:nvSpPr>
            <p:spPr>
              <a:xfrm rot="13264119">
                <a:off x="693080" y="1915687"/>
                <a:ext cx="668734" cy="675733"/>
              </a:xfrm>
              <a:prstGeom prst="arc">
                <a:avLst>
                  <a:gd name="adj1" fmla="val 10549853"/>
                  <a:gd name="adj2" fmla="val 6706781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01B764B-790A-1EF4-E3F5-E826B8D00249}"/>
                  </a:ext>
                </a:extLst>
              </p:cNvPr>
              <p:cNvCxnSpPr>
                <a:cxnSpLocks/>
                <a:stCxn id="153" idx="0"/>
              </p:cNvCxnSpPr>
              <p:nvPr/>
            </p:nvCxnSpPr>
            <p:spPr>
              <a:xfrm flipV="1">
                <a:off x="1294869" y="2334919"/>
                <a:ext cx="82300" cy="117391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207030C-8127-2A9B-3EC7-6EE0DC372B66}"/>
                    </a:ext>
                  </a:extLst>
                </p:cNvPr>
                <p:cNvSpPr txBox="1"/>
                <p:nvPr/>
              </p:nvSpPr>
              <p:spPr>
                <a:xfrm>
                  <a:off x="2218381" y="433222"/>
                  <a:ext cx="215044" cy="1706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800" dirty="0"/>
                </a:p>
              </p:txBody>
            </p:sp>
          </mc:Choice>
          <mc:Fallback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207030C-8127-2A9B-3EC7-6EE0DC372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8381" y="433222"/>
                  <a:ext cx="215044" cy="170688"/>
                </a:xfrm>
                <a:prstGeom prst="rect">
                  <a:avLst/>
                </a:prstGeom>
                <a:blipFill>
                  <a:blip r:embed="rId18"/>
                  <a:stretch>
                    <a:fillRect l="-5556" r="-555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5DC46B65-50B9-FD6E-BFBC-3C3BAFA4D893}"/>
                    </a:ext>
                  </a:extLst>
                </p:cNvPr>
                <p:cNvSpPr txBox="1"/>
                <p:nvPr/>
              </p:nvSpPr>
              <p:spPr>
                <a:xfrm>
                  <a:off x="3746082" y="442334"/>
                  <a:ext cx="215044" cy="1632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800" dirty="0"/>
                </a:p>
              </p:txBody>
            </p:sp>
          </mc:Choice>
          <mc:Fallback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5DC46B65-50B9-FD6E-BFBC-3C3BAFA4D8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6082" y="442334"/>
                  <a:ext cx="215044" cy="163250"/>
                </a:xfrm>
                <a:prstGeom prst="rect">
                  <a:avLst/>
                </a:prstGeom>
                <a:blipFill>
                  <a:blip r:embed="rId19"/>
                  <a:stretch>
                    <a:fillRect l="-555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5" name="Oval 254">
            <a:extLst>
              <a:ext uri="{FF2B5EF4-FFF2-40B4-BE49-F238E27FC236}">
                <a16:creationId xmlns:a16="http://schemas.microsoft.com/office/drawing/2014/main" id="{E546A35D-1F89-A623-1035-372695A05E4A}"/>
              </a:ext>
            </a:extLst>
          </p:cNvPr>
          <p:cNvSpPr/>
          <p:nvPr/>
        </p:nvSpPr>
        <p:spPr>
          <a:xfrm>
            <a:off x="3998969" y="568940"/>
            <a:ext cx="643452" cy="1775599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08483"/>
                      <a:gd name="connsiteY0" fmla="*/ 1129714 h 2259427"/>
                      <a:gd name="connsiteX1" fmla="*/ 254242 w 508483"/>
                      <a:gd name="connsiteY1" fmla="*/ 0 h 2259427"/>
                      <a:gd name="connsiteX2" fmla="*/ 508484 w 508483"/>
                      <a:gd name="connsiteY2" fmla="*/ 1129714 h 2259427"/>
                      <a:gd name="connsiteX3" fmla="*/ 254242 w 508483"/>
                      <a:gd name="connsiteY3" fmla="*/ 2259428 h 2259427"/>
                      <a:gd name="connsiteX4" fmla="*/ 0 w 508483"/>
                      <a:gd name="connsiteY4" fmla="*/ 1129714 h 2259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8483" h="2259427" extrusionOk="0">
                        <a:moveTo>
                          <a:pt x="0" y="1129714"/>
                        </a:moveTo>
                        <a:cubicBezTo>
                          <a:pt x="-16545" y="495584"/>
                          <a:pt x="102907" y="4099"/>
                          <a:pt x="254242" y="0"/>
                        </a:cubicBezTo>
                        <a:cubicBezTo>
                          <a:pt x="458824" y="13509"/>
                          <a:pt x="478500" y="506743"/>
                          <a:pt x="508484" y="1129714"/>
                        </a:cubicBezTo>
                        <a:cubicBezTo>
                          <a:pt x="503266" y="1758734"/>
                          <a:pt x="389808" y="2286222"/>
                          <a:pt x="254242" y="2259428"/>
                        </a:cubicBezTo>
                        <a:cubicBezTo>
                          <a:pt x="37289" y="2217552"/>
                          <a:pt x="64732" y="1784568"/>
                          <a:pt x="0" y="112971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2FBFE06-DD50-0AF4-8396-C10074484CAD}"/>
              </a:ext>
            </a:extLst>
          </p:cNvPr>
          <p:cNvSpPr txBox="1"/>
          <p:nvPr/>
        </p:nvSpPr>
        <p:spPr>
          <a:xfrm flipH="1">
            <a:off x="169772" y="2451826"/>
            <a:ext cx="304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" pitchFamily="2" charset="0"/>
              </a:rPr>
              <a:t>b</a:t>
            </a:r>
          </a:p>
        </p:txBody>
      </p: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2D8FCC8-56C1-45A9-6DD5-50FD866341DF}"/>
              </a:ext>
            </a:extLst>
          </p:cNvPr>
          <p:cNvGrpSpPr/>
          <p:nvPr/>
        </p:nvGrpSpPr>
        <p:grpSpPr>
          <a:xfrm>
            <a:off x="1384301" y="3802393"/>
            <a:ext cx="4751269" cy="368511"/>
            <a:chOff x="1447645" y="4817125"/>
            <a:chExt cx="4586316" cy="379792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C43824-29FE-F2EB-81E6-6480B585DA91}"/>
                </a:ext>
              </a:extLst>
            </p:cNvPr>
            <p:cNvGrpSpPr/>
            <p:nvPr/>
          </p:nvGrpSpPr>
          <p:grpSpPr>
            <a:xfrm rot="2699704">
              <a:off x="1447645" y="4817126"/>
              <a:ext cx="371932" cy="379791"/>
              <a:chOff x="2144029" y="2821321"/>
              <a:chExt cx="454978" cy="461998"/>
            </a:xfrm>
          </p:grpSpPr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21D4D473-7A51-0701-2CBC-7EB28262BF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4029" y="3060005"/>
                <a:ext cx="454978" cy="0"/>
              </a:xfrm>
              <a:prstGeom prst="straightConnector1">
                <a:avLst/>
              </a:prstGeom>
              <a:ln w="25400">
                <a:solidFill>
                  <a:schemeClr val="accent1">
                    <a:alpha val="50371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996C2496-94D6-5DD7-928B-1E3BB6B56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1518" y="2821321"/>
                <a:ext cx="0" cy="461998"/>
              </a:xfrm>
              <a:prstGeom prst="straightConnector1">
                <a:avLst/>
              </a:prstGeom>
              <a:ln w="25400">
                <a:solidFill>
                  <a:schemeClr val="accent1">
                    <a:alpha val="50371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50E61336-C117-60BD-8101-9F6238BBC19E}"/>
                </a:ext>
              </a:extLst>
            </p:cNvPr>
            <p:cNvCxnSpPr>
              <a:cxnSpLocks/>
            </p:cNvCxnSpPr>
            <p:nvPr/>
          </p:nvCxnSpPr>
          <p:spPr>
            <a:xfrm>
              <a:off x="2480799" y="4860787"/>
              <a:ext cx="0" cy="275383"/>
            </a:xfrm>
            <a:prstGeom prst="straightConnector1">
              <a:avLst/>
            </a:prstGeom>
            <a:ln w="25400">
              <a:solidFill>
                <a:schemeClr val="accent1">
                  <a:alpha val="50371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95950D9D-3D54-866B-4D4D-63B95BB04CC1}"/>
                </a:ext>
              </a:extLst>
            </p:cNvPr>
            <p:cNvGrpSpPr/>
            <p:nvPr/>
          </p:nvGrpSpPr>
          <p:grpSpPr>
            <a:xfrm rot="2699704">
              <a:off x="4994826" y="4817125"/>
              <a:ext cx="371932" cy="379791"/>
              <a:chOff x="2144029" y="2821321"/>
              <a:chExt cx="454978" cy="461998"/>
            </a:xfrm>
          </p:grpSpPr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98D48152-5E17-4457-6089-89F2819C98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4029" y="3060005"/>
                <a:ext cx="454978" cy="0"/>
              </a:xfrm>
              <a:prstGeom prst="straightConnector1">
                <a:avLst/>
              </a:prstGeom>
              <a:ln w="25400">
                <a:solidFill>
                  <a:schemeClr val="accent1">
                    <a:alpha val="50371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C221D227-8E3F-1733-E0DF-8502E23EB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1518" y="2821321"/>
                <a:ext cx="0" cy="461998"/>
              </a:xfrm>
              <a:prstGeom prst="straightConnector1">
                <a:avLst/>
              </a:prstGeom>
              <a:ln w="25400">
                <a:solidFill>
                  <a:schemeClr val="accent1">
                    <a:alpha val="50371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227666A3-78D3-E87B-0AD1-1AAB5141A3EF}"/>
                </a:ext>
              </a:extLst>
            </p:cNvPr>
            <p:cNvCxnSpPr>
              <a:cxnSpLocks/>
            </p:cNvCxnSpPr>
            <p:nvPr/>
          </p:nvCxnSpPr>
          <p:spPr>
            <a:xfrm>
              <a:off x="3654065" y="4874862"/>
              <a:ext cx="0" cy="275383"/>
            </a:xfrm>
            <a:prstGeom prst="straightConnector1">
              <a:avLst/>
            </a:prstGeom>
            <a:ln w="25400">
              <a:solidFill>
                <a:schemeClr val="accent1">
                  <a:alpha val="50371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257E675-5943-EF54-BE6D-6EE28DFE362A}"/>
                </a:ext>
              </a:extLst>
            </p:cNvPr>
            <p:cNvCxnSpPr>
              <a:cxnSpLocks/>
            </p:cNvCxnSpPr>
            <p:nvPr/>
          </p:nvCxnSpPr>
          <p:spPr>
            <a:xfrm>
              <a:off x="4841800" y="4860787"/>
              <a:ext cx="0" cy="275383"/>
            </a:xfrm>
            <a:prstGeom prst="straightConnector1">
              <a:avLst/>
            </a:prstGeom>
            <a:ln w="25400">
              <a:solidFill>
                <a:schemeClr val="accent1">
                  <a:alpha val="50371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2E9B2279-2263-EC4D-8776-B05258ABDC69}"/>
                </a:ext>
              </a:extLst>
            </p:cNvPr>
            <p:cNvCxnSpPr>
              <a:cxnSpLocks/>
            </p:cNvCxnSpPr>
            <p:nvPr/>
          </p:nvCxnSpPr>
          <p:spPr>
            <a:xfrm>
              <a:off x="6033961" y="4860787"/>
              <a:ext cx="0" cy="275383"/>
            </a:xfrm>
            <a:prstGeom prst="straightConnector1">
              <a:avLst/>
            </a:prstGeom>
            <a:ln w="25400">
              <a:solidFill>
                <a:schemeClr val="accent1">
                  <a:alpha val="50371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93969B5-356F-12B0-70BA-F839A0E6D244}"/>
                </a:ext>
              </a:extLst>
            </p:cNvPr>
            <p:cNvCxnSpPr>
              <a:cxnSpLocks/>
            </p:cNvCxnSpPr>
            <p:nvPr/>
          </p:nvCxnSpPr>
          <p:spPr>
            <a:xfrm rot="2699704" flipH="1">
              <a:off x="2632084" y="5002943"/>
              <a:ext cx="371932" cy="0"/>
            </a:xfrm>
            <a:prstGeom prst="straightConnector1">
              <a:avLst/>
            </a:prstGeom>
            <a:ln w="25400">
              <a:solidFill>
                <a:schemeClr val="accent1">
                  <a:alpha val="50371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792CE64-5589-3872-9A4A-FB2A084C9720}"/>
              </a:ext>
            </a:extLst>
          </p:cNvPr>
          <p:cNvGrpSpPr/>
          <p:nvPr/>
        </p:nvGrpSpPr>
        <p:grpSpPr>
          <a:xfrm>
            <a:off x="1026272" y="2520572"/>
            <a:ext cx="2890875" cy="148804"/>
            <a:chOff x="1096178" y="2518202"/>
            <a:chExt cx="2890875" cy="148804"/>
          </a:xfrm>
        </p:grpSpPr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1F02EAB0-1098-5A32-E7BF-98C919D27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33584" t="39967" r="27144" b="54834"/>
            <a:stretch/>
          </p:blipFill>
          <p:spPr>
            <a:xfrm>
              <a:off x="1096178" y="2518202"/>
              <a:ext cx="1288517" cy="127931"/>
            </a:xfrm>
            <a:prstGeom prst="rect">
              <a:avLst/>
            </a:prstGeom>
          </p:spPr>
        </p:pic>
        <p:pic>
          <p:nvPicPr>
            <p:cNvPr id="281" name="Graphic 280">
              <a:extLst>
                <a:ext uri="{FF2B5EF4-FFF2-40B4-BE49-F238E27FC236}">
                  <a16:creationId xmlns:a16="http://schemas.microsoft.com/office/drawing/2014/main" id="{7E2E6B03-D691-CB04-1FF8-A9739420B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39443" t="46010" r="16641" b="48234"/>
            <a:stretch/>
          </p:blipFill>
          <p:spPr>
            <a:xfrm>
              <a:off x="2527100" y="2523482"/>
              <a:ext cx="1459953" cy="143524"/>
            </a:xfrm>
            <a:prstGeom prst="rect">
              <a:avLst/>
            </a:prstGeom>
          </p:spPr>
        </p:pic>
        <p:pic>
          <p:nvPicPr>
            <p:cNvPr id="283" name="Graphic 282">
              <a:extLst>
                <a:ext uri="{FF2B5EF4-FFF2-40B4-BE49-F238E27FC236}">
                  <a16:creationId xmlns:a16="http://schemas.microsoft.com/office/drawing/2014/main" id="{374ABA76-F57B-9984-F60A-AB2B605F3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39443" t="51270" r="34071" b="43574"/>
            <a:stretch/>
          </p:blipFill>
          <p:spPr>
            <a:xfrm>
              <a:off x="1646603" y="2532502"/>
              <a:ext cx="880497" cy="128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5933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4558</TotalTime>
  <Words>28</Words>
  <Application>Microsoft Macintosh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Dey, Raunak</dc:creator>
  <cp:lastModifiedBy>Dey, Raunak</cp:lastModifiedBy>
  <cp:revision>102</cp:revision>
  <dcterms:created xsi:type="dcterms:W3CDTF">2023-04-21T15:23:55Z</dcterms:created>
  <dcterms:modified xsi:type="dcterms:W3CDTF">2023-05-19T23:47:58Z</dcterms:modified>
</cp:coreProperties>
</file>